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5" r:id="rId1"/>
  </p:sldMasterIdLst>
  <p:sldIdLst>
    <p:sldId id="257" r:id="rId2"/>
    <p:sldId id="258" r:id="rId3"/>
    <p:sldId id="259" r:id="rId4"/>
    <p:sldId id="260" r:id="rId5"/>
    <p:sldId id="261" r:id="rId6"/>
    <p:sldId id="264" r:id="rId7"/>
    <p:sldId id="266" r:id="rId8"/>
  </p:sldIdLst>
  <p:sldSz cx="12192000" cy="6858000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70948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78" d="100"/>
          <a:sy n="78" d="100"/>
        </p:scale>
        <p:origin x="-384" y="-2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9"/>
          <p:cNvSpPr/>
          <p:nvPr/>
        </p:nvSpPr>
        <p:spPr>
          <a:xfrm>
            <a:off x="0" y="0"/>
            <a:ext cx="12192000" cy="45720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" name="Oval 5"/>
          <p:cNvSpPr/>
          <p:nvPr/>
        </p:nvSpPr>
        <p:spPr>
          <a:xfrm>
            <a:off x="0" y="0"/>
            <a:ext cx="12192000" cy="4572000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6" name="Straight Connector 7"/>
          <p:cNvCxnSpPr/>
          <p:nvPr/>
        </p:nvCxnSpPr>
        <p:spPr>
          <a:xfrm flipV="1">
            <a:off x="8386763" y="5264150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4960137"/>
            <a:ext cx="7772400" cy="1463040"/>
          </a:xfrm>
        </p:spPr>
        <p:txBody>
          <a:bodyPr/>
          <a:lstStyle>
            <a:lvl1pPr algn="r">
              <a:defRPr sz="5000" spc="20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 smtClean="0"/>
            </a:lvl1pPr>
          </a:lstStyle>
          <a:p>
            <a:pPr>
              <a:defRPr/>
            </a:pPr>
            <a:fld id="{B485E2F1-19A5-4493-9F1F-620D2D6F72A2}" type="datetimeFigureOut">
              <a:rPr lang="en-US"/>
              <a:pPr>
                <a:defRPr/>
              </a:pPr>
              <a:t>9/19/2016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0163ED-E0DF-474F-8884-32756EE1954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86EB31-2693-4A96-BC3F-B490C5934D93}" type="datetimeFigureOut">
              <a:rPr lang="en-US"/>
              <a:pPr>
                <a:defRPr/>
              </a:pPr>
              <a:t>9/19/2016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61A011-9159-4826-AA5C-B23EC3AFD70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6"/>
          <p:cNvCxnSpPr/>
          <p:nvPr/>
        </p:nvCxnSpPr>
        <p:spPr>
          <a:xfrm rot="5400000" flipV="1">
            <a:off x="10058400" y="58738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762000"/>
            <a:ext cx="2628900" cy="5410200"/>
          </a:xfrm>
        </p:spPr>
        <p:txBody>
          <a:bodyPr vert="eaVert" lIns="45720" tIns="91440" rIns="45720" bIns="9144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90601" y="762000"/>
            <a:ext cx="7581900" cy="5410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12C5E2-CB68-4469-92B6-107C022969D0}" type="datetimeFigureOut">
              <a:rPr lang="en-US"/>
              <a:pPr>
                <a:defRPr/>
              </a:pPr>
              <a:t>9/19/2016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EA40A0-28CE-4BAD-AD4B-6541A69352C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F6F7DD-5BFA-4263-9082-4C6E6BA2BDB9}" type="datetimeFigureOut">
              <a:rPr lang="en-US"/>
              <a:pPr>
                <a:defRPr/>
              </a:pPr>
              <a:t>9/19/2016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A481B5-8721-44E2-B985-5621BAC4B9F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8"/>
          <p:cNvSpPr/>
          <p:nvPr/>
        </p:nvSpPr>
        <p:spPr>
          <a:xfrm>
            <a:off x="0" y="0"/>
            <a:ext cx="12192000" cy="4572000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" name="Oval 5"/>
          <p:cNvSpPr/>
          <p:nvPr/>
        </p:nvSpPr>
        <p:spPr>
          <a:xfrm>
            <a:off x="0" y="0"/>
            <a:ext cx="12192000" cy="4572000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6" name="Straight Connector 7"/>
          <p:cNvCxnSpPr/>
          <p:nvPr/>
        </p:nvCxnSpPr>
        <p:spPr>
          <a:xfrm flipV="1">
            <a:off x="8386763" y="5264150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7"/>
            <a:ext cx="7772400" cy="1463040"/>
          </a:xfrm>
        </p:spPr>
        <p:txBody>
          <a:bodyPr/>
          <a:lstStyle>
            <a:lvl1pPr algn="r">
              <a:defRPr sz="5000" b="0" spc="20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B79A53-AC70-4BDB-A99E-501DF07B62D8}" type="datetimeFigureOut">
              <a:rPr lang="en-US"/>
              <a:pPr>
                <a:defRPr/>
              </a:pPr>
              <a:t>9/19/2016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629E9C-A189-42DB-8A9A-84EAAD0FF4B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24127" y="2286000"/>
            <a:ext cx="4754880" cy="40233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89320" y="2286000"/>
            <a:ext cx="4754880" cy="40233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4926A7-B654-4720-82AC-EAFC0015D38A}" type="datetimeFigureOut">
              <a:rPr lang="en-US"/>
              <a:pPr>
                <a:defRPr/>
              </a:pPr>
              <a:t>9/19/2016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8BE702-03CA-491A-81C5-397F932E97B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300" b="0" cap="none" baseline="0">
                <a:solidFill>
                  <a:schemeClr val="accent1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24128" y="2967788"/>
            <a:ext cx="4754880" cy="334157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99088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300" b="0" kern="1200" cap="none" baseline="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990888" y="2967788"/>
            <a:ext cx="4754880" cy="334157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033C9E-ABBB-4C93-9A18-5CCE83FE8ADD}" type="datetimeFigureOut">
              <a:rPr lang="en-US"/>
              <a:pPr>
                <a:defRPr/>
              </a:pPr>
              <a:t>9/19/2016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80F1BD-9ED7-4917-A76D-BE1B809B65C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46B8D9-A022-40D3-967B-CD5FE69D529C}" type="datetimeFigureOut">
              <a:rPr lang="en-US"/>
              <a:pPr>
                <a:defRPr/>
              </a:pPr>
              <a:t>9/19/2016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C5E495-ED7D-4247-8CEA-59D78E1EAC2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CC1481-4E33-4B20-9D01-21E770005425}" type="datetimeFigureOut">
              <a:rPr lang="en-US"/>
              <a:pPr>
                <a:defRPr/>
              </a:pPr>
              <a:t>9/19/2016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0EFE80-EEAA-4C67-8627-ABBC0289B97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24128" y="471509"/>
            <a:ext cx="4389120" cy="1737360"/>
          </a:xfrm>
        </p:spPr>
        <p:txBody>
          <a:bodyPr>
            <a:noAutofit/>
          </a:bodyPr>
          <a:lstStyle>
            <a:lvl1pPr>
              <a:lnSpc>
                <a:spcPct val="80000"/>
              </a:lnSpc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5000" y="822960"/>
            <a:ext cx="5678424" cy="518464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128" y="2257506"/>
            <a:ext cx="4389120" cy="3762294"/>
          </a:xfrm>
        </p:spPr>
        <p:txBody>
          <a:bodyPr lIns="91440" rIns="91440">
            <a:normAutofit/>
          </a:bodyPr>
          <a:lstStyle>
            <a:lvl1pPr marL="0" indent="0">
              <a:lnSpc>
                <a:spcPct val="108000"/>
              </a:lnSpc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C27A59-31C7-4F17-88C2-37B3AE29F750}" type="datetimeFigureOut">
              <a:rPr lang="en-US"/>
              <a:pPr>
                <a:defRPr/>
              </a:pPr>
              <a:t>9/19/2016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EEA9AC-B7E9-4D0B-B3D1-BB9937F001D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7"/>
          <p:cNvCxnSpPr/>
          <p:nvPr/>
        </p:nvCxnSpPr>
        <p:spPr>
          <a:xfrm flipV="1">
            <a:off x="8386763" y="5264150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8"/>
            <a:ext cx="7772400" cy="1463040"/>
          </a:xfrm>
        </p:spPr>
        <p:txBody>
          <a:bodyPr/>
          <a:lstStyle>
            <a:lvl1pPr algn="r">
              <a:defRPr sz="5000" spc="20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12188952" cy="4572000"/>
          </a:xfrm>
          <a:solidFill>
            <a:schemeClr val="accent1">
              <a:lumMod val="60000"/>
              <a:lumOff val="40000"/>
            </a:schemeClr>
          </a:solidFill>
        </p:spPr>
        <p:txBody>
          <a:bodyPr lIns="457200" tIns="365760"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10600" y="4960138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F8502F-0011-4E03-97C6-F0EEEF0B4A97}" type="datetimeFigureOut">
              <a:rPr lang="en-US"/>
              <a:pPr>
                <a:defRPr/>
              </a:pPr>
              <a:t>9/19/2016</a:t>
            </a:fld>
            <a:endParaRPr lang="en-US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349799-12A3-4C82-9A11-7D8C944651F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23938" y="585788"/>
            <a:ext cx="9720262" cy="1498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023938" y="2286000"/>
            <a:ext cx="9720262" cy="402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45720" tIns="45720" rIns="4572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23938" y="6470650"/>
            <a:ext cx="2154237" cy="2746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000" smtClean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cs typeface="+mn-cs"/>
              </a:defRPr>
            </a:lvl1pPr>
          </a:lstStyle>
          <a:p>
            <a:pPr>
              <a:defRPr/>
            </a:pPr>
            <a:fld id="{ABE795DF-9B06-4833-AEE0-02900BFC5146}" type="datetimeFigureOut">
              <a:rPr lang="en-US"/>
              <a:pPr>
                <a:defRPr/>
              </a:pPr>
              <a:t>9/19/2016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43463" y="6470650"/>
            <a:ext cx="5900737" cy="2746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000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37863" y="6470650"/>
            <a:ext cx="973137" cy="2746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000" smtClean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cs typeface="+mn-cs"/>
              </a:defRPr>
            </a:lvl1pPr>
          </a:lstStyle>
          <a:p>
            <a:pPr>
              <a:defRPr/>
            </a:pPr>
            <a:fld id="{922DE594-DB2F-4382-BF1D-ADC4385F27F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762000" y="827088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7" r:id="rId1"/>
    <p:sldLayoutId id="2147483701" r:id="rId2"/>
    <p:sldLayoutId id="2147483708" r:id="rId3"/>
    <p:sldLayoutId id="2147483702" r:id="rId4"/>
    <p:sldLayoutId id="2147483703" r:id="rId5"/>
    <p:sldLayoutId id="2147483704" r:id="rId6"/>
    <p:sldLayoutId id="2147483709" r:id="rId7"/>
    <p:sldLayoutId id="2147483705" r:id="rId8"/>
    <p:sldLayoutId id="2147483710" r:id="rId9"/>
    <p:sldLayoutId id="2147483706" r:id="rId10"/>
    <p:sldLayoutId id="2147483711" r:id="rId11"/>
  </p:sldLayoutIdLst>
  <p:txStyles>
    <p:titleStyle>
      <a:lvl1pPr algn="l" rtl="0" fontAlgn="base">
        <a:lnSpc>
          <a:spcPct val="80000"/>
        </a:lnSpc>
        <a:spcBef>
          <a:spcPct val="0"/>
        </a:spcBef>
        <a:spcAft>
          <a:spcPct val="0"/>
        </a:spcAft>
        <a:defRPr sz="5000" kern="1200" cap="all" spc="100">
          <a:solidFill>
            <a:srgbClr val="0D0D0D"/>
          </a:solidFill>
          <a:latin typeface="+mj-lt"/>
          <a:ea typeface="+mj-ea"/>
          <a:cs typeface="+mj-cs"/>
        </a:defRPr>
      </a:lvl1pPr>
      <a:lvl2pPr algn="l" rtl="0" fontAlgn="base">
        <a:lnSpc>
          <a:spcPct val="80000"/>
        </a:lnSpc>
        <a:spcBef>
          <a:spcPct val="0"/>
        </a:spcBef>
        <a:spcAft>
          <a:spcPct val="0"/>
        </a:spcAft>
        <a:defRPr sz="5000">
          <a:solidFill>
            <a:srgbClr val="0D0D0D"/>
          </a:solidFill>
          <a:latin typeface="Tw Cen MT Condensed" pitchFamily="34" charset="0"/>
        </a:defRPr>
      </a:lvl2pPr>
      <a:lvl3pPr algn="l" rtl="0" fontAlgn="base">
        <a:lnSpc>
          <a:spcPct val="80000"/>
        </a:lnSpc>
        <a:spcBef>
          <a:spcPct val="0"/>
        </a:spcBef>
        <a:spcAft>
          <a:spcPct val="0"/>
        </a:spcAft>
        <a:defRPr sz="5000">
          <a:solidFill>
            <a:srgbClr val="0D0D0D"/>
          </a:solidFill>
          <a:latin typeface="Tw Cen MT Condensed" pitchFamily="34" charset="0"/>
        </a:defRPr>
      </a:lvl3pPr>
      <a:lvl4pPr algn="l" rtl="0" fontAlgn="base">
        <a:lnSpc>
          <a:spcPct val="80000"/>
        </a:lnSpc>
        <a:spcBef>
          <a:spcPct val="0"/>
        </a:spcBef>
        <a:spcAft>
          <a:spcPct val="0"/>
        </a:spcAft>
        <a:defRPr sz="5000">
          <a:solidFill>
            <a:srgbClr val="0D0D0D"/>
          </a:solidFill>
          <a:latin typeface="Tw Cen MT Condensed" pitchFamily="34" charset="0"/>
        </a:defRPr>
      </a:lvl4pPr>
      <a:lvl5pPr algn="l" rtl="0" fontAlgn="base">
        <a:lnSpc>
          <a:spcPct val="80000"/>
        </a:lnSpc>
        <a:spcBef>
          <a:spcPct val="0"/>
        </a:spcBef>
        <a:spcAft>
          <a:spcPct val="0"/>
        </a:spcAft>
        <a:defRPr sz="5000">
          <a:solidFill>
            <a:srgbClr val="0D0D0D"/>
          </a:solidFill>
          <a:latin typeface="Tw Cen MT Condensed" pitchFamily="34" charset="0"/>
        </a:defRPr>
      </a:lvl5pPr>
      <a:lvl6pPr marL="457200" algn="l" rtl="0" fontAlgn="base">
        <a:lnSpc>
          <a:spcPct val="80000"/>
        </a:lnSpc>
        <a:spcBef>
          <a:spcPct val="0"/>
        </a:spcBef>
        <a:spcAft>
          <a:spcPct val="0"/>
        </a:spcAft>
        <a:defRPr sz="5000">
          <a:solidFill>
            <a:srgbClr val="0D0D0D"/>
          </a:solidFill>
          <a:latin typeface="Tw Cen MT Condensed" pitchFamily="34" charset="0"/>
        </a:defRPr>
      </a:lvl6pPr>
      <a:lvl7pPr marL="914400" algn="l" rtl="0" fontAlgn="base">
        <a:lnSpc>
          <a:spcPct val="80000"/>
        </a:lnSpc>
        <a:spcBef>
          <a:spcPct val="0"/>
        </a:spcBef>
        <a:spcAft>
          <a:spcPct val="0"/>
        </a:spcAft>
        <a:defRPr sz="5000">
          <a:solidFill>
            <a:srgbClr val="0D0D0D"/>
          </a:solidFill>
          <a:latin typeface="Tw Cen MT Condensed" pitchFamily="34" charset="0"/>
        </a:defRPr>
      </a:lvl7pPr>
      <a:lvl8pPr marL="1371600" algn="l" rtl="0" fontAlgn="base">
        <a:lnSpc>
          <a:spcPct val="80000"/>
        </a:lnSpc>
        <a:spcBef>
          <a:spcPct val="0"/>
        </a:spcBef>
        <a:spcAft>
          <a:spcPct val="0"/>
        </a:spcAft>
        <a:defRPr sz="5000">
          <a:solidFill>
            <a:srgbClr val="0D0D0D"/>
          </a:solidFill>
          <a:latin typeface="Tw Cen MT Condensed" pitchFamily="34" charset="0"/>
        </a:defRPr>
      </a:lvl8pPr>
      <a:lvl9pPr marL="1828800" algn="l" rtl="0" fontAlgn="base">
        <a:lnSpc>
          <a:spcPct val="80000"/>
        </a:lnSpc>
        <a:spcBef>
          <a:spcPct val="0"/>
        </a:spcBef>
        <a:spcAft>
          <a:spcPct val="0"/>
        </a:spcAft>
        <a:defRPr sz="5000">
          <a:solidFill>
            <a:srgbClr val="0D0D0D"/>
          </a:solidFill>
          <a:latin typeface="Tw Cen MT Condensed" pitchFamily="34" charset="0"/>
        </a:defRPr>
      </a:lvl9pPr>
    </p:titleStyle>
    <p:bodyStyle>
      <a:lvl1pPr marL="90488" indent="-90488" algn="l" rtl="0" fontAlgn="base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Tw Cen MT" pitchFamily="34" charset="0"/>
        <a:buChar char=" 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265113" indent="-136525" algn="l" rtl="0" fontAlgn="base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kern="1200">
          <a:solidFill>
            <a:schemeClr val="tx1"/>
          </a:solidFill>
          <a:latin typeface="+mn-lt"/>
          <a:ea typeface="+mn-ea"/>
          <a:cs typeface="+mn-cs"/>
        </a:defRPr>
      </a:lvl2pPr>
      <a:lvl3pPr marL="447675" indent="-136525" algn="l" rtl="0" fontAlgn="base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593725" indent="-136525" algn="l" rtl="0" fontAlgn="base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776288" indent="-136525" algn="l" rtl="0" fontAlgn="base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image" Target="../media/image5.jpeg"/><Relationship Id="rId7" Type="http://schemas.openxmlformats.org/officeDocument/2006/relationships/image" Target="../media/image9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jpeg"/><Relationship Id="rId5" Type="http://schemas.openxmlformats.org/officeDocument/2006/relationships/image" Target="../media/image7.png"/><Relationship Id="rId10" Type="http://schemas.openxmlformats.org/officeDocument/2006/relationships/image" Target="../media/image12.jpeg"/><Relationship Id="rId4" Type="http://schemas.openxmlformats.org/officeDocument/2006/relationships/image" Target="../media/image6.jpeg"/><Relationship Id="rId9" Type="http://schemas.openxmlformats.org/officeDocument/2006/relationships/image" Target="../media/image11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3" name="Picture 2" descr="khungdayleo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6501" name="WordArt 5"/>
          <p:cNvSpPr>
            <a:spLocks noChangeArrowheads="1" noChangeShapeType="1" noTextEdit="1"/>
          </p:cNvSpPr>
          <p:nvPr/>
        </p:nvSpPr>
        <p:spPr bwMode="auto">
          <a:xfrm>
            <a:off x="2514600" y="2743200"/>
            <a:ext cx="7467600" cy="838200"/>
          </a:xfrm>
          <a:prstGeom prst="rect">
            <a:avLst/>
          </a:prstGeom>
        </p:spPr>
        <p:txBody>
          <a:bodyPr wrap="none" fromWordArt="1">
            <a:prstTxWarp prst="textWave2">
              <a:avLst>
                <a:gd name="adj1" fmla="val 13005"/>
                <a:gd name="adj2" fmla="val 0"/>
              </a:avLst>
            </a:prstTxWarp>
          </a:bodyPr>
          <a:lstStyle/>
          <a:p>
            <a:pPr algn="ctr"/>
            <a:r>
              <a:rPr lang="vi-VN" sz="3600" b="1" kern="1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Nhiệt liệt chào mừng các thầy cô giáo về dự giờ thăm lớp</a:t>
            </a:r>
            <a:endParaRPr lang="en-US" sz="3600" b="1" kern="10">
              <a:ln w="9525">
                <a:solidFill>
                  <a:srgbClr val="FF0000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6600CC"/>
                  </a:gs>
                  <a:gs pos="100000">
                    <a:srgbClr val="CC00CC"/>
                  </a:gs>
                </a:gsLst>
                <a:lin ang="5400000" scaled="1"/>
              </a:gradFill>
              <a:effectLst>
                <a:outerShdw dist="53882" dir="2700000" algn="ctr" rotWithShape="0">
                  <a:srgbClr val="9999FF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13315" name="WordArt 7"/>
          <p:cNvSpPr>
            <a:spLocks noChangeArrowheads="1" noChangeShapeType="1" noTextEdit="1"/>
          </p:cNvSpPr>
          <p:nvPr/>
        </p:nvSpPr>
        <p:spPr bwMode="auto">
          <a:xfrm>
            <a:off x="3581400" y="1066800"/>
            <a:ext cx="5619750" cy="466725"/>
          </a:xfrm>
          <a:prstGeom prst="rect">
            <a:avLst/>
          </a:prstGeom>
        </p:spPr>
        <p:txBody>
          <a:bodyPr wrap="none" fromWordArt="1">
            <a:prstTxWarp prst="textCanUp">
              <a:avLst>
                <a:gd name="adj" fmla="val 85713"/>
              </a:avLst>
            </a:prstTxWarp>
          </a:bodyPr>
          <a:lstStyle/>
          <a:p>
            <a:pPr algn="ctr"/>
            <a:r>
              <a:rPr lang="vi-VN" sz="2800" b="1" kern="10">
                <a:ln w="9525">
                  <a:solidFill>
                    <a:srgbClr val="CC00FF"/>
                  </a:solidFill>
                  <a:round/>
                  <a:headEnd/>
                  <a:tailEnd/>
                </a:ln>
                <a:solidFill>
                  <a:srgbClr val="CC00FF"/>
                </a:soli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Arial"/>
                <a:cs typeface="Arial"/>
              </a:rPr>
              <a:t>TRƯỜNG TIỂU HỌC VŨ XUÂN THIỀU</a:t>
            </a:r>
            <a:endParaRPr lang="en-US" sz="2800" b="1" kern="10">
              <a:ln w="9525">
                <a:solidFill>
                  <a:srgbClr val="CC00FF"/>
                </a:solidFill>
                <a:round/>
                <a:headEnd/>
                <a:tailEnd/>
              </a:ln>
              <a:solidFill>
                <a:srgbClr val="CC00FF"/>
              </a:solidFill>
              <a:effectLst>
                <a:outerShdw dist="53882" dir="2700000" algn="ctr" rotWithShape="0">
                  <a:srgbClr val="9999FF">
                    <a:alpha val="79999"/>
                  </a:srgbClr>
                </a:outerShdw>
              </a:effectLst>
              <a:latin typeface="Arial"/>
              <a:cs typeface="Arial"/>
            </a:endParaRPr>
          </a:p>
        </p:txBody>
      </p:sp>
      <p:sp>
        <p:nvSpPr>
          <p:cNvPr id="13316" name="Text Box 9"/>
          <p:cNvSpPr txBox="1">
            <a:spLocks noChangeArrowheads="1"/>
          </p:cNvSpPr>
          <p:nvPr/>
        </p:nvSpPr>
        <p:spPr bwMode="auto">
          <a:xfrm>
            <a:off x="4038600" y="4876800"/>
            <a:ext cx="4343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400" b="1">
                <a:latin typeface="Times New Roman" pitchFamily="18" charset="0"/>
              </a:rPr>
              <a:t>Giáo viên: Dương Thị Khuê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65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65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6501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1" name="Picture 1" descr="Ve chim"/>
          <p:cNvPicPr>
            <a:picLocks noChangeAspect="1" noChangeArrowheads="1"/>
          </p:cNvPicPr>
          <p:nvPr/>
        </p:nvPicPr>
        <p:blipFill>
          <a:blip r:embed="rId2">
            <a:lum bright="-24000"/>
          </a:blip>
          <a:srcRect/>
          <a:stretch>
            <a:fillRect/>
          </a:stretch>
        </p:blipFill>
        <p:spPr bwMode="auto">
          <a:xfrm>
            <a:off x="1524000" y="800100"/>
            <a:ext cx="9144000" cy="525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himSao.jpg image by Duy-My"/>
          <p:cNvPicPr>
            <a:picLocks noChangeAspect="1" noChangeArrowheads="1"/>
          </p:cNvPicPr>
          <p:nvPr/>
        </p:nvPicPr>
        <p:blipFill>
          <a:blip r:embed="rId2">
            <a:lum bright="-30000"/>
          </a:blip>
          <a:srcRect/>
          <a:stretch>
            <a:fillRect/>
          </a:stretch>
        </p:blipFill>
        <p:spPr bwMode="auto">
          <a:xfrm>
            <a:off x="0" y="0"/>
            <a:ext cx="3748088" cy="290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 Box 16"/>
          <p:cNvSpPr txBox="1">
            <a:spLocks noChangeArrowheads="1"/>
          </p:cNvSpPr>
          <p:nvPr/>
        </p:nvSpPr>
        <p:spPr bwMode="auto">
          <a:xfrm>
            <a:off x="139700" y="2311400"/>
            <a:ext cx="1752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400" b="1">
                <a:solidFill>
                  <a:srgbClr val="FFFF00"/>
                </a:solidFill>
              </a:rPr>
              <a:t>Sáo</a:t>
            </a:r>
          </a:p>
        </p:txBody>
      </p:sp>
      <p:pic>
        <p:nvPicPr>
          <p:cNvPr id="5" name="Picture 4" descr="chim%20sau%20dau%20xanh"/>
          <p:cNvPicPr>
            <a:picLocks noChangeAspect="1" noChangeArrowheads="1"/>
          </p:cNvPicPr>
          <p:nvPr/>
        </p:nvPicPr>
        <p:blipFill>
          <a:blip r:embed="rId3">
            <a:lum bright="-30000"/>
          </a:blip>
          <a:srcRect/>
          <a:stretch>
            <a:fillRect/>
          </a:stretch>
        </p:blipFill>
        <p:spPr bwMode="auto">
          <a:xfrm>
            <a:off x="3724275" y="-60325"/>
            <a:ext cx="4391025" cy="278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 Box 19"/>
          <p:cNvSpPr txBox="1">
            <a:spLocks noChangeArrowheads="1"/>
          </p:cNvSpPr>
          <p:nvPr/>
        </p:nvSpPr>
        <p:spPr bwMode="auto">
          <a:xfrm>
            <a:off x="3835400" y="2311400"/>
            <a:ext cx="1981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400" b="1">
                <a:solidFill>
                  <a:srgbClr val="FFFF00"/>
                </a:solidFill>
              </a:rPr>
              <a:t>Chim sâu</a:t>
            </a:r>
          </a:p>
        </p:txBody>
      </p:sp>
      <p:pic>
        <p:nvPicPr>
          <p:cNvPr id="7" name="Picture 6" descr="10056_cheo-beo-den-1-web_150"/>
          <p:cNvPicPr>
            <a:picLocks noChangeAspect="1" noChangeArrowheads="1"/>
          </p:cNvPicPr>
          <p:nvPr/>
        </p:nvPicPr>
        <p:blipFill>
          <a:blip r:embed="rId4">
            <a:lum bright="-30000"/>
          </a:blip>
          <a:srcRect/>
          <a:stretch>
            <a:fillRect/>
          </a:stretch>
        </p:blipFill>
        <p:spPr bwMode="auto">
          <a:xfrm>
            <a:off x="8066088" y="-60325"/>
            <a:ext cx="4189412" cy="278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 Box 23"/>
          <p:cNvSpPr txBox="1">
            <a:spLocks noChangeArrowheads="1"/>
          </p:cNvSpPr>
          <p:nvPr/>
        </p:nvSpPr>
        <p:spPr bwMode="auto">
          <a:xfrm>
            <a:off x="8013700" y="2224088"/>
            <a:ext cx="2667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400" b="1">
                <a:solidFill>
                  <a:srgbClr val="FFFF00"/>
                </a:solidFill>
              </a:rPr>
              <a:t>Chim chèo bẻo</a:t>
            </a:r>
          </a:p>
        </p:txBody>
      </p:sp>
      <p:pic>
        <p:nvPicPr>
          <p:cNvPr id="9" name="Picture 8" descr="2%20PHUNG%20HOANG%20DAT%209%20copy"/>
          <p:cNvPicPr>
            <a:picLocks noChangeAspect="1" noChangeArrowheads="1"/>
          </p:cNvPicPr>
          <p:nvPr/>
        </p:nvPicPr>
        <p:blipFill>
          <a:blip r:embed="rId5">
            <a:lum bright="-30000"/>
          </a:blip>
          <a:srcRect/>
          <a:stretch>
            <a:fillRect/>
          </a:stretch>
        </p:blipFill>
        <p:spPr bwMode="auto">
          <a:xfrm>
            <a:off x="12700" y="2768600"/>
            <a:ext cx="3711575" cy="2151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 Box 21"/>
          <p:cNvSpPr txBox="1">
            <a:spLocks noChangeArrowheads="1"/>
          </p:cNvSpPr>
          <p:nvPr/>
        </p:nvSpPr>
        <p:spPr bwMode="auto">
          <a:xfrm>
            <a:off x="-101600" y="4343400"/>
            <a:ext cx="1981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400" b="1">
                <a:solidFill>
                  <a:srgbClr val="FFFF00"/>
                </a:solidFill>
              </a:rPr>
              <a:t>Chim khách</a:t>
            </a:r>
          </a:p>
        </p:txBody>
      </p:sp>
      <p:pic>
        <p:nvPicPr>
          <p:cNvPr id="11" name="Picture 10" descr="Chimchiavoidauvang_trong"/>
          <p:cNvPicPr>
            <a:picLocks noChangeAspect="1" noChangeArrowheads="1"/>
          </p:cNvPicPr>
          <p:nvPr/>
        </p:nvPicPr>
        <p:blipFill>
          <a:blip r:embed="rId6">
            <a:lum bright="-30000"/>
          </a:blip>
          <a:srcRect/>
          <a:stretch>
            <a:fillRect/>
          </a:stretch>
        </p:blipFill>
        <p:spPr bwMode="auto">
          <a:xfrm>
            <a:off x="3673475" y="2727325"/>
            <a:ext cx="4316413" cy="2205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Text Box 22"/>
          <p:cNvSpPr txBox="1">
            <a:spLocks noChangeArrowheads="1"/>
          </p:cNvSpPr>
          <p:nvPr/>
        </p:nvSpPr>
        <p:spPr bwMode="auto">
          <a:xfrm>
            <a:off x="3597275" y="4222750"/>
            <a:ext cx="3124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400" b="1">
                <a:solidFill>
                  <a:srgbClr val="FFFF00"/>
                </a:solidFill>
              </a:rPr>
              <a:t>Chim chìa vôi</a:t>
            </a:r>
          </a:p>
        </p:txBody>
      </p:sp>
      <p:pic>
        <p:nvPicPr>
          <p:cNvPr id="14" name="Picture 13" descr="images[6]"/>
          <p:cNvPicPr>
            <a:picLocks noChangeAspect="1" noChangeArrowheads="1"/>
          </p:cNvPicPr>
          <p:nvPr/>
        </p:nvPicPr>
        <p:blipFill>
          <a:blip r:embed="rId7">
            <a:lum bright="-30000"/>
          </a:blip>
          <a:srcRect/>
          <a:stretch>
            <a:fillRect/>
          </a:stretch>
        </p:blipFill>
        <p:spPr bwMode="auto">
          <a:xfrm>
            <a:off x="7989888" y="2681288"/>
            <a:ext cx="4265612" cy="2089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Rectangle 15"/>
          <p:cNvSpPr>
            <a:spLocks noChangeArrowheads="1"/>
          </p:cNvSpPr>
          <p:nvPr/>
        </p:nvSpPr>
        <p:spPr bwMode="auto">
          <a:xfrm>
            <a:off x="8113713" y="4373563"/>
            <a:ext cx="10445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en-US" sz="2000" b="1">
                <a:solidFill>
                  <a:srgbClr val="FFFF00"/>
                </a:solidFill>
              </a:rPr>
              <a:t>Gà con</a:t>
            </a:r>
          </a:p>
        </p:txBody>
      </p:sp>
      <p:pic>
        <p:nvPicPr>
          <p:cNvPr id="19" name="Picture 18" descr="200902051727383"/>
          <p:cNvPicPr>
            <a:picLocks noChangeAspect="1" noChangeArrowheads="1"/>
          </p:cNvPicPr>
          <p:nvPr/>
        </p:nvPicPr>
        <p:blipFill>
          <a:blip r:embed="rId8">
            <a:lum bright="-30000"/>
          </a:blip>
          <a:srcRect/>
          <a:stretch>
            <a:fillRect/>
          </a:stretch>
        </p:blipFill>
        <p:spPr bwMode="auto">
          <a:xfrm>
            <a:off x="-41275" y="4851400"/>
            <a:ext cx="3749675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" name="Text Box 20"/>
          <p:cNvSpPr txBox="1">
            <a:spLocks noChangeArrowheads="1"/>
          </p:cNvSpPr>
          <p:nvPr/>
        </p:nvSpPr>
        <p:spPr bwMode="auto">
          <a:xfrm>
            <a:off x="247650" y="6380163"/>
            <a:ext cx="2667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400" b="1">
                <a:solidFill>
                  <a:srgbClr val="FFFF00"/>
                </a:solidFill>
              </a:rPr>
              <a:t>Chim sẻ</a:t>
            </a:r>
          </a:p>
        </p:txBody>
      </p:sp>
      <p:pic>
        <p:nvPicPr>
          <p:cNvPr id="22" name="Picture 21" descr="12569811239168925"/>
          <p:cNvPicPr>
            <a:picLocks noChangeAspect="1" noChangeArrowheads="1"/>
          </p:cNvPicPr>
          <p:nvPr/>
        </p:nvPicPr>
        <p:blipFill>
          <a:blip r:embed="rId9">
            <a:lum bright="-30000"/>
          </a:blip>
          <a:srcRect/>
          <a:stretch>
            <a:fillRect/>
          </a:stretch>
        </p:blipFill>
        <p:spPr bwMode="auto">
          <a:xfrm>
            <a:off x="3673475" y="4737100"/>
            <a:ext cx="4276725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" name="Text Box 18"/>
          <p:cNvSpPr txBox="1">
            <a:spLocks noChangeArrowheads="1"/>
          </p:cNvSpPr>
          <p:nvPr/>
        </p:nvSpPr>
        <p:spPr bwMode="auto">
          <a:xfrm>
            <a:off x="3835400" y="6403975"/>
            <a:ext cx="9906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b="1">
                <a:solidFill>
                  <a:srgbClr val="FFFF00"/>
                </a:solidFill>
              </a:rPr>
              <a:t>TU HÚ</a:t>
            </a:r>
          </a:p>
        </p:txBody>
      </p:sp>
      <p:pic>
        <p:nvPicPr>
          <p:cNvPr id="25" name="Picture 24" descr="chim_cu_meo"/>
          <p:cNvPicPr>
            <a:picLocks noChangeAspect="1" noChangeArrowheads="1"/>
          </p:cNvPicPr>
          <p:nvPr/>
        </p:nvPicPr>
        <p:blipFill>
          <a:blip r:embed="rId10">
            <a:lum bright="-30000"/>
          </a:blip>
          <a:srcRect/>
          <a:stretch>
            <a:fillRect/>
          </a:stretch>
        </p:blipFill>
        <p:spPr bwMode="auto">
          <a:xfrm>
            <a:off x="7962900" y="4760913"/>
            <a:ext cx="4427538" cy="2185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" name="Text Box 17"/>
          <p:cNvSpPr txBox="1">
            <a:spLocks noChangeArrowheads="1"/>
          </p:cNvSpPr>
          <p:nvPr/>
        </p:nvSpPr>
        <p:spPr bwMode="auto">
          <a:xfrm>
            <a:off x="8232775" y="6438900"/>
            <a:ext cx="1676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400" b="1">
                <a:solidFill>
                  <a:srgbClr val="FFFF00"/>
                </a:solidFill>
              </a:rPr>
              <a:t>Cú mèo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8" grpId="0"/>
      <p:bldP spid="10" grpId="0"/>
      <p:bldP spid="13" grpId="0"/>
      <p:bldP spid="16" grpId="0"/>
      <p:bldP spid="21" grpId="0"/>
      <p:bldP spid="24" grpId="0"/>
      <p:bldP spid="2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Text Box 8"/>
          <p:cNvSpPr txBox="1">
            <a:spLocks noChangeArrowheads="1"/>
          </p:cNvSpPr>
          <p:nvPr/>
        </p:nvSpPr>
        <p:spPr bwMode="auto">
          <a:xfrm>
            <a:off x="1857375" y="6350"/>
            <a:ext cx="8058150" cy="694213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800" b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                      </a:t>
            </a:r>
            <a:r>
              <a:rPr lang="en-US" altLang="en-US" sz="2800" b="1">
                <a:solidFill>
                  <a:srgbClr val="570948"/>
                </a:solidFill>
                <a:latin typeface="Times New Roman" pitchFamily="18" charset="0"/>
                <a:cs typeface="Times New Roman" pitchFamily="18" charset="0"/>
              </a:rPr>
              <a:t>Vè chim</a:t>
            </a:r>
          </a:p>
          <a:p>
            <a:pPr>
              <a:spcBef>
                <a:spcPct val="50000"/>
              </a:spcBef>
            </a:pPr>
            <a:r>
              <a:rPr lang="en-US" altLang="en-US" sz="2800" b="1">
                <a:solidFill>
                  <a:srgbClr val="570948"/>
                </a:solidFill>
                <a:latin typeface="Times New Roman" pitchFamily="18" charset="0"/>
                <a:cs typeface="Times New Roman" pitchFamily="18" charset="0"/>
              </a:rPr>
              <a:t>Hay chạy lon xon           Tính hay mách lẻo   </a:t>
            </a:r>
          </a:p>
          <a:p>
            <a:pPr>
              <a:spcBef>
                <a:spcPct val="50000"/>
              </a:spcBef>
            </a:pPr>
            <a:r>
              <a:rPr lang="en-US" altLang="en-US" sz="2800" b="1">
                <a:solidFill>
                  <a:srgbClr val="570948"/>
                </a:solidFill>
                <a:latin typeface="Times New Roman" pitchFamily="18" charset="0"/>
                <a:cs typeface="Times New Roman" pitchFamily="18" charset="0"/>
              </a:rPr>
              <a:t>Là gà mới nở                  Thím khách  trước nhà          </a:t>
            </a:r>
          </a:p>
          <a:p>
            <a:pPr>
              <a:spcBef>
                <a:spcPct val="50000"/>
              </a:spcBef>
            </a:pPr>
            <a:r>
              <a:rPr lang="en-US" altLang="en-US" sz="2800" b="1">
                <a:solidFill>
                  <a:srgbClr val="570948"/>
                </a:solidFill>
                <a:latin typeface="Times New Roman" pitchFamily="18" charset="0"/>
                <a:cs typeface="Times New Roman" pitchFamily="18" charset="0"/>
              </a:rPr>
              <a:t>Vừa đi vừa nhảy             Hay nhặt lân la</a:t>
            </a:r>
          </a:p>
          <a:p>
            <a:pPr>
              <a:spcBef>
                <a:spcPct val="50000"/>
              </a:spcBef>
            </a:pPr>
            <a:r>
              <a:rPr lang="en-US" altLang="en-US" sz="2800" b="1">
                <a:solidFill>
                  <a:srgbClr val="570948"/>
                </a:solidFill>
                <a:latin typeface="Times New Roman" pitchFamily="18" charset="0"/>
                <a:cs typeface="Times New Roman" pitchFamily="18" charset="0"/>
              </a:rPr>
              <a:t>Là em sáo xinh               Là bà chim sẻ</a:t>
            </a:r>
          </a:p>
          <a:p>
            <a:pPr>
              <a:spcBef>
                <a:spcPct val="50000"/>
              </a:spcBef>
            </a:pPr>
            <a:r>
              <a:rPr lang="en-US" altLang="en-US" sz="2800" b="1">
                <a:solidFill>
                  <a:srgbClr val="570948"/>
                </a:solidFill>
                <a:latin typeface="Times New Roman" pitchFamily="18" charset="0"/>
                <a:cs typeface="Times New Roman" pitchFamily="18" charset="0"/>
              </a:rPr>
              <a:t>Hay nói linh tinh             Có tình có nghĩa</a:t>
            </a:r>
          </a:p>
          <a:p>
            <a:pPr>
              <a:spcBef>
                <a:spcPct val="50000"/>
              </a:spcBef>
            </a:pPr>
            <a:r>
              <a:rPr lang="en-US" altLang="en-US" sz="2800" b="1">
                <a:solidFill>
                  <a:srgbClr val="570948"/>
                </a:solidFill>
                <a:latin typeface="Times New Roman" pitchFamily="18" charset="0"/>
                <a:cs typeface="Times New Roman" pitchFamily="18" charset="0"/>
              </a:rPr>
              <a:t>Là con liếu điếu              Là mẹ chim sâu</a:t>
            </a:r>
          </a:p>
          <a:p>
            <a:pPr>
              <a:spcBef>
                <a:spcPct val="50000"/>
              </a:spcBef>
            </a:pPr>
            <a:r>
              <a:rPr lang="en-US" altLang="en-US" sz="2800" b="1">
                <a:solidFill>
                  <a:srgbClr val="570948"/>
                </a:solidFill>
                <a:latin typeface="Times New Roman" pitchFamily="18" charset="0"/>
                <a:cs typeface="Times New Roman" pitchFamily="18" charset="0"/>
              </a:rPr>
              <a:t>Hay nghịch hay tếu        Giục hè đến mau</a:t>
            </a:r>
          </a:p>
          <a:p>
            <a:pPr>
              <a:spcBef>
                <a:spcPct val="50000"/>
              </a:spcBef>
            </a:pPr>
            <a:r>
              <a:rPr lang="en-US" altLang="en-US" sz="2800" b="1">
                <a:solidFill>
                  <a:srgbClr val="570948"/>
                </a:solidFill>
                <a:latin typeface="Times New Roman" pitchFamily="18" charset="0"/>
                <a:cs typeface="Times New Roman" pitchFamily="18" charset="0"/>
              </a:rPr>
              <a:t>Là cậu chìa vôi               Là cô tu hú</a:t>
            </a:r>
          </a:p>
          <a:p>
            <a:pPr>
              <a:spcBef>
                <a:spcPct val="50000"/>
              </a:spcBef>
            </a:pPr>
            <a:r>
              <a:rPr lang="en-US" altLang="en-US" sz="2800" b="1">
                <a:solidFill>
                  <a:srgbClr val="570948"/>
                </a:solidFill>
                <a:latin typeface="Times New Roman" pitchFamily="18" charset="0"/>
                <a:cs typeface="Times New Roman" pitchFamily="18" charset="0"/>
              </a:rPr>
              <a:t>Hay chao đớp mồi          Nhấp nhem buồn ngủ </a:t>
            </a:r>
          </a:p>
          <a:p>
            <a:pPr>
              <a:spcBef>
                <a:spcPct val="50000"/>
              </a:spcBef>
            </a:pPr>
            <a:r>
              <a:rPr lang="en-US" altLang="en-US" sz="2800" b="1">
                <a:solidFill>
                  <a:srgbClr val="570948"/>
                </a:solidFill>
                <a:latin typeface="Times New Roman" pitchFamily="18" charset="0"/>
                <a:cs typeface="Times New Roman" pitchFamily="18" charset="0"/>
              </a:rPr>
              <a:t>Là chim chèo bẻo           Là bác cú mèo...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Text Box 8"/>
          <p:cNvSpPr txBox="1">
            <a:spLocks noChangeArrowheads="1"/>
          </p:cNvSpPr>
          <p:nvPr/>
        </p:nvSpPr>
        <p:spPr bwMode="auto">
          <a:xfrm>
            <a:off x="1838325" y="0"/>
            <a:ext cx="8058150" cy="698658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800" b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                      Vè chim</a:t>
            </a:r>
          </a:p>
          <a:p>
            <a:pPr>
              <a:spcBef>
                <a:spcPct val="50000"/>
              </a:spcBef>
            </a:pPr>
            <a:r>
              <a:rPr lang="en-US" altLang="en-US" sz="2800" b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Hay chạy ……….          Tính hay………...........</a:t>
            </a:r>
          </a:p>
          <a:p>
            <a:pPr>
              <a:spcBef>
                <a:spcPct val="50000"/>
              </a:spcBef>
            </a:pPr>
            <a:r>
              <a:rPr lang="en-US" altLang="en-US" sz="2800" b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Là gà ……………          Thím khách  trước….          </a:t>
            </a:r>
          </a:p>
          <a:p>
            <a:pPr>
              <a:spcBef>
                <a:spcPct val="50000"/>
              </a:spcBef>
            </a:pPr>
            <a:r>
              <a:rPr lang="en-US" altLang="en-US" sz="2800" b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Vừa đi vừa ……...          Hay nhặt …………….</a:t>
            </a:r>
          </a:p>
          <a:p>
            <a:pPr>
              <a:spcBef>
                <a:spcPct val="50000"/>
              </a:spcBef>
            </a:pPr>
            <a:r>
              <a:rPr lang="en-US" altLang="en-US" sz="2800" b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Là em…………....          Là bà…………………</a:t>
            </a:r>
          </a:p>
          <a:p>
            <a:pPr>
              <a:spcBef>
                <a:spcPct val="50000"/>
              </a:spcBef>
            </a:pPr>
            <a:r>
              <a:rPr lang="en-US" altLang="en-US" sz="2800" b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Hay nói ………….          Có tình……………….</a:t>
            </a:r>
          </a:p>
          <a:p>
            <a:pPr>
              <a:spcBef>
                <a:spcPct val="50000"/>
              </a:spcBef>
            </a:pPr>
            <a:r>
              <a:rPr lang="en-US" altLang="en-US" sz="2800" b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Là con liếu ………          Là mẹ chim sâu</a:t>
            </a:r>
          </a:p>
          <a:p>
            <a:pPr>
              <a:spcBef>
                <a:spcPct val="50000"/>
              </a:spcBef>
            </a:pPr>
            <a:r>
              <a:rPr lang="en-US" altLang="en-US" sz="2800" b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Hay nghịch ……...          Giục hè……………….</a:t>
            </a:r>
          </a:p>
          <a:p>
            <a:pPr>
              <a:spcBef>
                <a:spcPct val="50000"/>
              </a:spcBef>
            </a:pPr>
            <a:r>
              <a:rPr lang="en-US" altLang="en-US" sz="2800" b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Là cậu ……….......         Là cô ………………..</a:t>
            </a:r>
          </a:p>
          <a:p>
            <a:pPr>
              <a:spcBef>
                <a:spcPct val="50000"/>
              </a:spcBef>
            </a:pPr>
            <a:r>
              <a:rPr lang="en-US" altLang="en-US" sz="2800" b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Hay chao…………         Nhấp nhem buồn…... </a:t>
            </a:r>
          </a:p>
          <a:p>
            <a:pPr>
              <a:spcBef>
                <a:spcPct val="50000"/>
              </a:spcBef>
            </a:pPr>
            <a:r>
              <a:rPr lang="en-US" altLang="en-US" sz="2800" b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Là chim chèo ……          Là bác ......................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Text Box 8"/>
          <p:cNvSpPr txBox="1">
            <a:spLocks noChangeArrowheads="1"/>
          </p:cNvSpPr>
          <p:nvPr/>
        </p:nvSpPr>
        <p:spPr bwMode="auto">
          <a:xfrm>
            <a:off x="1838325" y="0"/>
            <a:ext cx="8058150" cy="698658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800" b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                      Vè chim</a:t>
            </a:r>
          </a:p>
          <a:p>
            <a:pPr>
              <a:spcBef>
                <a:spcPct val="50000"/>
              </a:spcBef>
            </a:pPr>
            <a:r>
              <a:rPr lang="en-US" altLang="en-US" sz="2800" b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Hay chạy ……….          Tính hay………...........</a:t>
            </a:r>
          </a:p>
          <a:p>
            <a:pPr>
              <a:spcBef>
                <a:spcPct val="50000"/>
              </a:spcBef>
            </a:pPr>
            <a:r>
              <a:rPr lang="en-US" altLang="en-US" sz="2800" b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Là gà ……………          Thím khách………….          </a:t>
            </a:r>
          </a:p>
          <a:p>
            <a:pPr>
              <a:spcBef>
                <a:spcPct val="50000"/>
              </a:spcBef>
            </a:pPr>
            <a:r>
              <a:rPr lang="en-US" altLang="en-US" sz="2800" b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Vừa……… ……...          Hay nhặt …………….</a:t>
            </a:r>
          </a:p>
          <a:p>
            <a:pPr>
              <a:spcBef>
                <a:spcPct val="50000"/>
              </a:spcBef>
            </a:pPr>
            <a:r>
              <a:rPr lang="en-US" altLang="en-US" sz="2800" b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Là em…………....          Là bà…………………</a:t>
            </a:r>
          </a:p>
          <a:p>
            <a:pPr>
              <a:spcBef>
                <a:spcPct val="50000"/>
              </a:spcBef>
            </a:pPr>
            <a:r>
              <a:rPr lang="en-US" altLang="en-US" sz="2800" b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Hay nói ………….          Có tình……………….</a:t>
            </a:r>
          </a:p>
          <a:p>
            <a:pPr>
              <a:spcBef>
                <a:spcPct val="50000"/>
              </a:spcBef>
            </a:pPr>
            <a:r>
              <a:rPr lang="en-US" altLang="en-US" sz="2800" b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Là con…... ………          Là mẹ………………..</a:t>
            </a:r>
          </a:p>
          <a:p>
            <a:pPr>
              <a:spcBef>
                <a:spcPct val="50000"/>
              </a:spcBef>
            </a:pPr>
            <a:r>
              <a:rPr lang="en-US" altLang="en-US" sz="2800" b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Hay nghịch ……...          Giục hè……………  .</a:t>
            </a:r>
          </a:p>
          <a:p>
            <a:pPr>
              <a:spcBef>
                <a:spcPct val="50000"/>
              </a:spcBef>
            </a:pPr>
            <a:r>
              <a:rPr lang="en-US" altLang="en-US" sz="2800" b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Là cậu ……….......          Là cô ………………..</a:t>
            </a:r>
          </a:p>
          <a:p>
            <a:pPr>
              <a:spcBef>
                <a:spcPct val="50000"/>
              </a:spcBef>
            </a:pPr>
            <a:r>
              <a:rPr lang="en-US" altLang="en-US" sz="2800" b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Hay…….…………         Nhấp nhem……..…... </a:t>
            </a:r>
          </a:p>
          <a:p>
            <a:pPr>
              <a:spcBef>
                <a:spcPct val="50000"/>
              </a:spcBef>
            </a:pPr>
            <a:r>
              <a:rPr lang="en-US" altLang="en-US" sz="2800" b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Là chim……. ……          Là bác ......................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ntegral">
  <a:themeElements>
    <a:clrScheme name="Integral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B9F25"/>
      </a:hlink>
      <a:folHlink>
        <a:srgbClr val="B26B02"/>
      </a:folHlink>
    </a:clrScheme>
    <a:fontScheme name="Integral">
      <a:majorFont>
        <a:latin typeface="Tw Cen MT Condensed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Integral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85000"/>
            <a:satMod val="125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  <a:shade val="74000"/>
                <a:satMod val="230000"/>
              </a:schemeClr>
              <a:schemeClr val="phClr">
                <a:tint val="92000"/>
                <a:shade val="69000"/>
                <a:satMod val="250000"/>
              </a:schemeClr>
            </a:duotone>
          </a:blip>
          <a:tile tx="0" ty="0" sx="40000" sy="40000" flip="none" algn="tl"/>
        </a:blip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Integral" id="{3577F8C9-A904-41D8-97D2-FD898F53F20E}" vid="{682D6EBE-8D36-4FF2-9DB3-F3D8D7B6715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123</TotalTime>
  <Words>195</Words>
  <Application>Microsoft Office PowerPoint</Application>
  <PresentationFormat>Custom</PresentationFormat>
  <Paragraphs>43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Design Template</vt:lpstr>
      </vt:variant>
      <vt:variant>
        <vt:i4>6</vt:i4>
      </vt:variant>
      <vt:variant>
        <vt:lpstr>Slide Titles</vt:lpstr>
      </vt:variant>
      <vt:variant>
        <vt:i4>7</vt:i4>
      </vt:variant>
    </vt:vector>
  </HeadingPairs>
  <TitlesOfParts>
    <vt:vector size="19" baseType="lpstr">
      <vt:lpstr>Tw Cen MT</vt:lpstr>
      <vt:lpstr>Arial</vt:lpstr>
      <vt:lpstr>Tw Cen MT Condensed</vt:lpstr>
      <vt:lpstr>Wingdings 3</vt:lpstr>
      <vt:lpstr>Calibri</vt:lpstr>
      <vt:lpstr>Times New Roman</vt:lpstr>
      <vt:lpstr>Integral</vt:lpstr>
      <vt:lpstr>Integral</vt:lpstr>
      <vt:lpstr>Integral</vt:lpstr>
      <vt:lpstr>Integral</vt:lpstr>
      <vt:lpstr>Integral</vt:lpstr>
      <vt:lpstr>Integral</vt:lpstr>
      <vt:lpstr>Slide 1</vt:lpstr>
      <vt:lpstr>Slide 2</vt:lpstr>
      <vt:lpstr>Slide 3</vt:lpstr>
      <vt:lpstr>Slide 4</vt:lpstr>
      <vt:lpstr>Slide 5</vt:lpstr>
      <vt:lpstr>Slide 6</vt:lpstr>
      <vt:lpstr>Slide 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lenovo</dc:creator>
  <cp:lastModifiedBy>admin</cp:lastModifiedBy>
  <cp:revision>13</cp:revision>
  <dcterms:created xsi:type="dcterms:W3CDTF">2016-01-23T20:33:14Z</dcterms:created>
  <dcterms:modified xsi:type="dcterms:W3CDTF">2016-09-19T14:32:04Z</dcterms:modified>
</cp:coreProperties>
</file>